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C1AC"/>
    <a:srgbClr val="981D97"/>
    <a:srgbClr val="F6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2D707-0B61-8D49-5A44-4FBCCF9BE5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051E99-8DDB-11AB-2E68-14E3F07B06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93196-38D1-4204-7BC4-DA224F1AB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77FD-6CAD-4A44-8B9F-F3527FBBD4AB}" type="datetimeFigureOut">
              <a:rPr lang="en-CA" smtClean="0"/>
              <a:t>2023-03-13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615AA-5E87-F12E-0BBE-CEBE90EF8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C2D8D-908C-67E5-0B82-A486AF714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321D-6648-425C-A69A-2333D5111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4299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FE930-87FE-68CF-E582-1CA95966B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D0DAF-0F90-9A8C-84BB-5DEA14BA4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EE70B0-B043-B198-BA05-3151447B0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77FD-6CAD-4A44-8B9F-F3527FBBD4AB}" type="datetimeFigureOut">
              <a:rPr lang="en-CA" smtClean="0"/>
              <a:t>2023-03-13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28F3D-A84A-F17E-B7DE-12B8A1320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2E51A-852C-BBA1-436C-5742EEFC6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321D-6648-425C-A69A-2333D5111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3956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C9A77-79A8-09D4-4BE4-5F1905DF4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F3FF13-CD11-4635-C35C-2051B1A1C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A763FE-E8FC-D37C-B1A0-CEAB73AC5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77FD-6CAD-4A44-8B9F-F3527FBBD4AB}" type="datetimeFigureOut">
              <a:rPr lang="en-CA" smtClean="0"/>
              <a:t>2023-03-13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A81B1-1064-8AAB-4F27-C22014DAA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BB5B0-1ED6-E15B-6023-29DB585A9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321D-6648-425C-A69A-2333D5111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4127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47D2F-2A4F-C95F-B207-8D32882BF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F89FE-7E7C-C4BC-5DDA-C8282B9F37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812F47-D0B3-7D0B-770B-8EEE234715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A2589-0953-D9A9-EBC5-9D25B826F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77FD-6CAD-4A44-8B9F-F3527FBBD4AB}" type="datetimeFigureOut">
              <a:rPr lang="en-CA" smtClean="0"/>
              <a:t>2023-03-13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0B6C3-5A30-6609-ACB5-4589A973B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21FD79-2795-07E8-1336-44647117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321D-6648-425C-A69A-2333D5111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5666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896FF-3FFE-0E4E-AE71-4DFFBD6E3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34DD1-9F6D-8874-D9AD-4E230ED3B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7F112F-6021-04FE-B231-A27002D0D8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3368D1-F87F-F545-7C8C-F7EA76DB03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B33A13-6B25-C102-3EC5-BB904E3828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980937-C297-2EAD-45AF-3890792D6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77FD-6CAD-4A44-8B9F-F3527FBBD4AB}" type="datetimeFigureOut">
              <a:rPr lang="en-CA" smtClean="0"/>
              <a:t>2023-03-13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441996-B0FE-BB95-5BDE-CCFB433B8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A184D8-4928-91D8-71A5-757FA3A0D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321D-6648-425C-A69A-2333D5111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9649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7ECA6-8694-CBF7-6FFF-4A4172CB8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28EA84-100F-B9CF-0F49-46047B2FD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77FD-6CAD-4A44-8B9F-F3527FBBD4AB}" type="datetimeFigureOut">
              <a:rPr lang="en-CA" smtClean="0"/>
              <a:t>2023-03-13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89D4E8-D25D-50C7-C342-FCD92347E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78C1F0-FA11-6B93-1F76-1E2ED8950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321D-6648-425C-A69A-2333D5111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7472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BE5C79-D8B1-9074-CE6B-D74EF6941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77FD-6CAD-4A44-8B9F-F3527FBBD4AB}" type="datetimeFigureOut">
              <a:rPr lang="en-CA" smtClean="0"/>
              <a:t>2023-03-13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8AAA93-4D80-A7A5-A0FD-5CA3B1D92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0F106-4A8C-54A8-C4F5-A7C805C52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321D-6648-425C-A69A-2333D5111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4961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D8D80-FAC3-DBCD-EF3B-130ADBE58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E410D-E00D-4968-3B4B-8DF069973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89038-2555-BCF6-D4D5-B3231ED5FF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DB7E3B-411F-6FD1-5047-171B9645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77FD-6CAD-4A44-8B9F-F3527FBBD4AB}" type="datetimeFigureOut">
              <a:rPr lang="en-CA" smtClean="0"/>
              <a:t>2023-03-13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5C8F2D-A2DD-99D2-6A18-42F3901BD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8F96D1-0C6A-7B06-E9E6-64F4BBB7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321D-6648-425C-A69A-2333D5111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207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0846C-F6CE-04A3-C8F1-95ECEFF87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8BB61D-700A-AFD6-A483-E9EF75DA07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7F4F8-C760-3695-7F38-F9F53C6AA2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716CBD-27BD-CA26-A732-F5C354D7F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77FD-6CAD-4A44-8B9F-F3527FBBD4AB}" type="datetimeFigureOut">
              <a:rPr lang="en-CA" smtClean="0"/>
              <a:t>2023-03-13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6E1B17-A756-0966-FF76-D06A74D1F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FBD2AD-67AC-64BB-5DF5-28CB833F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321D-6648-425C-A69A-2333D5111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114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08188-DD28-0CB2-8AB2-62148E389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8ED0D7-FCA6-2EE2-DDAD-9922C8C4EB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98B5D7-EEF8-02E1-18A9-9699F47DB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77FD-6CAD-4A44-8B9F-F3527FBBD4AB}" type="datetimeFigureOut">
              <a:rPr lang="en-CA" smtClean="0"/>
              <a:t>2023-03-13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DF21F-8677-A977-359C-AFA9F6CDA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905DA-D310-A4DF-1AF7-99CBE0612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321D-6648-425C-A69A-2333D5111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5523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A50741-8716-801A-73A4-79C2D73165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6EBBFA-A203-41EA-B143-679DB6149C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042CB-AB9B-D298-83D2-9D58453C1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77FD-6CAD-4A44-8B9F-F3527FBBD4AB}" type="datetimeFigureOut">
              <a:rPr lang="en-CA" smtClean="0"/>
              <a:t>2023-03-13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60075-AF10-6FB5-B7FE-587B7AFF2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4059D-583A-D7DD-40D3-476AFB5A7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321D-6648-425C-A69A-2333D5111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7890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Quote/Highligh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D88011C-22F0-2078-9851-CC00E04C67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260"/>
            <a:ext cx="12192462" cy="685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106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C1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DBEFA8-0792-C1D5-F086-0415B84C4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74B98-115D-3A45-F4DB-6FF4B0FAFD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A4725-787A-F609-380D-3C2E3150CC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977FD-6CAD-4A44-8B9F-F3527FBBD4AB}" type="datetimeFigureOut">
              <a:rPr lang="en-CA" smtClean="0"/>
              <a:t>2023-03-13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C230A-F325-5FB4-E5DC-59DDD52A18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AA1EB-E7A0-17D4-6E3F-6335414792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8321D-6648-425C-A69A-2333D5111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7985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FF39EF-C62F-85F7-B53F-3455C5FE5DB3}"/>
              </a:ext>
            </a:extLst>
          </p:cNvPr>
          <p:cNvSpPr/>
          <p:nvPr/>
        </p:nvSpPr>
        <p:spPr>
          <a:xfrm>
            <a:off x="0" y="248478"/>
            <a:ext cx="12192000" cy="6361044"/>
          </a:xfrm>
          <a:prstGeom prst="rect">
            <a:avLst/>
          </a:prstGeom>
          <a:solidFill>
            <a:srgbClr val="F6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8" name="Picture 17" descr="Shape&#10;&#10;Description automatically generated">
            <a:extLst>
              <a:ext uri="{FF2B5EF4-FFF2-40B4-BE49-F238E27FC236}">
                <a16:creationId xmlns:a16="http://schemas.microsoft.com/office/drawing/2014/main" id="{1964F6C2-F4B8-4BB7-7DF4-CA2A70919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35" y="912098"/>
            <a:ext cx="2620439" cy="26204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94C0D7-833D-5E82-AACD-7609315C9D0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990759" y="2056808"/>
            <a:ext cx="10104802" cy="3889094"/>
          </a:xfrm>
        </p:spPr>
        <p:txBody>
          <a:bodyPr>
            <a:normAutofit/>
          </a:bodyPr>
          <a:lstStyle/>
          <a:p>
            <a:pPr algn="r"/>
            <a:r>
              <a:rPr lang="en-US" sz="800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ISLAND </a:t>
            </a:r>
            <a:br>
              <a:rPr lang="en-US" sz="800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</a:br>
            <a:r>
              <a:rPr lang="en-US" sz="800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EDUCATION </a:t>
            </a:r>
            <a:br>
              <a:rPr lang="en-US" sz="800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</a:br>
            <a:r>
              <a:rPr lang="en-US" sz="800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DAY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B71CD7-E31C-7EE2-B97B-5C131B0AA6F1}"/>
              </a:ext>
            </a:extLst>
          </p:cNvPr>
          <p:cNvSpPr txBox="1"/>
          <p:nvPr/>
        </p:nvSpPr>
        <p:spPr>
          <a:xfrm>
            <a:off x="1258157" y="1632098"/>
            <a:ext cx="13211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200" dirty="0">
                <a:solidFill>
                  <a:srgbClr val="40C1AC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SAVE </a:t>
            </a:r>
          </a:p>
          <a:p>
            <a:pPr algn="ctr"/>
            <a:r>
              <a:rPr lang="en-CA" sz="3200" dirty="0">
                <a:solidFill>
                  <a:srgbClr val="40C1AC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THE </a:t>
            </a:r>
          </a:p>
          <a:p>
            <a:pPr algn="ctr"/>
            <a:r>
              <a:rPr lang="en-CA" sz="3200" dirty="0">
                <a:solidFill>
                  <a:srgbClr val="40C1AC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DATE</a:t>
            </a:r>
          </a:p>
        </p:txBody>
      </p:sp>
      <p:pic>
        <p:nvPicPr>
          <p:cNvPr id="16" name="Picture 15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24AA399D-BDAA-4105-2D5E-ED943B46DC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59" y="3770910"/>
            <a:ext cx="1855993" cy="2174992"/>
          </a:xfrm>
          <a:prstGeom prst="rect">
            <a:avLst/>
          </a:prstGeom>
        </p:spPr>
      </p:pic>
      <p:pic>
        <p:nvPicPr>
          <p:cNvPr id="20" name="Picture 1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D73C2A8-BAC4-41FE-1417-DE704972F0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297" y="912098"/>
            <a:ext cx="2985264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183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8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Lato Heavy</vt:lpstr>
      <vt:lpstr>Office Theme</vt:lpstr>
      <vt:lpstr>ISLAND  EDUCATION  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ISLAND  EDUCATION  DAY</dc:title>
  <dc:creator>Yuri Artibise</dc:creator>
  <cp:lastModifiedBy>Yuri Artibise</cp:lastModifiedBy>
  <cp:revision>1</cp:revision>
  <dcterms:created xsi:type="dcterms:W3CDTF">2023-03-13T16:34:58Z</dcterms:created>
  <dcterms:modified xsi:type="dcterms:W3CDTF">2023-03-13T16:58:13Z</dcterms:modified>
</cp:coreProperties>
</file>