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C8DF3-8EBC-4597-BC28-12DC347338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931B84-6B21-4DA2-B442-C59C463A9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8FAA0-92AD-4C30-8F09-476BD5EB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788C-BEFA-4414-8EC6-B7428C73CEFB}" type="datetimeFigureOut">
              <a:rPr lang="en-CA" smtClean="0"/>
              <a:t>2022-03-29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6FBC2-B817-4308-9AA2-E28053170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4B622-1E25-458C-B03E-4165CC887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42B7-FBC1-4719-A81E-1D1FE915E1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239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55570-81E3-4E76-A116-4EDC70E9C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EF58A-D45F-44A5-BA12-289242FF5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5CB9D-0F13-4F83-BE40-134EACCE7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788C-BEFA-4414-8EC6-B7428C73CEFB}" type="datetimeFigureOut">
              <a:rPr lang="en-CA" smtClean="0"/>
              <a:t>2022-03-29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B3C8A-BE2E-46B8-954C-9933C3DFE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E87FF-D950-4E87-A8F6-63AD9CFA1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42B7-FBC1-4719-A81E-1D1FE915E1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1856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FEF1D-9CF4-4111-87C9-D121AB5A0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C8E42-EE94-42FC-8EC3-0CC285EDB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CC4DF-8A5A-440B-924D-677C3F67B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788C-BEFA-4414-8EC6-B7428C73CEFB}" type="datetimeFigureOut">
              <a:rPr lang="en-CA" smtClean="0"/>
              <a:t>2022-03-29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EB6D0-66D8-4AFA-9E45-616DD9FD9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053FF-5BE4-4452-BE5B-ED7FDEB00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42B7-FBC1-4719-A81E-1D1FE915E1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2195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C1D92-70C4-4C5C-90CF-085E63F5E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4E58B-6093-487C-B065-2226F3811C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88200-A4AA-402B-9B73-56FEA55C0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67198-9082-4E1F-8B22-CB338BCE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788C-BEFA-4414-8EC6-B7428C73CEFB}" type="datetimeFigureOut">
              <a:rPr lang="en-CA" smtClean="0"/>
              <a:t>2022-03-29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9C9E8-C3CA-45ED-A0AE-9F63A9BFE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25ED52-D728-4E0B-9E1E-63089EB19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42B7-FBC1-4719-A81E-1D1FE915E1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9996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CD994-D6BE-4239-AB80-0AEE9B75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B13BA-2AC6-4EB6-9EB3-2E1A629BF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5F4E8-3698-459C-B7ED-F2920225C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AD2F00-1213-475A-9485-D8574620C5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B9C040-BAC9-429E-8797-EB01C62173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C23FE0-8E56-4F61-82D4-CC4A47F1D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788C-BEFA-4414-8EC6-B7428C73CEFB}" type="datetimeFigureOut">
              <a:rPr lang="en-CA" smtClean="0"/>
              <a:t>2022-03-29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636E84-F677-406C-9DED-4F6B5A81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9FF1E5-9E78-4A8E-B109-BE7B0D913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42B7-FBC1-4719-A81E-1D1FE915E1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4415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BFDAE-A9F6-4E5A-B406-F371DCE8C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AE8862-8656-4A6B-ADC6-E2D31734E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788C-BEFA-4414-8EC6-B7428C73CEFB}" type="datetimeFigureOut">
              <a:rPr lang="en-CA" smtClean="0"/>
              <a:t>2022-03-29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7AFA3F-FC92-4972-B11F-3C03B987E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9AACE-70BE-4380-8BA5-A6B0BA10C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42B7-FBC1-4719-A81E-1D1FE915E1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6696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50C630-2F65-46C0-BD88-F5EF59045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788C-BEFA-4414-8EC6-B7428C73CEFB}" type="datetimeFigureOut">
              <a:rPr lang="en-CA" smtClean="0"/>
              <a:t>2022-03-29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8C2856-4D0D-47DB-A30D-16211D92D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10BE1-2570-427D-B602-E21059EE8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42B7-FBC1-4719-A81E-1D1FE915E1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536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4213E-4AEB-4223-A450-84AB3FC89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2FE8-4EA8-49BE-ADCD-0E27861C9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224E9-FD03-49CA-A83E-6C7C6B7345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D546E-37AB-4C32-9A3F-00FFFE70D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788C-BEFA-4414-8EC6-B7428C73CEFB}" type="datetimeFigureOut">
              <a:rPr lang="en-CA" smtClean="0"/>
              <a:t>2022-03-29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E9EEB-A8A1-45C3-AD51-87DE40CD6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7E353-0283-4461-BEE8-99AF80485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42B7-FBC1-4719-A81E-1D1FE915E1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4831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68E8E-5914-4A99-89D3-F78779FCF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C756EC-DCDE-426D-8851-ACE3E129F1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27B41-FADA-4506-9BD3-E259153EC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86A126-F30E-43D3-9EC0-BF9B0BE71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788C-BEFA-4414-8EC6-B7428C73CEFB}" type="datetimeFigureOut">
              <a:rPr lang="en-CA" smtClean="0"/>
              <a:t>2022-03-29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870F5A-558B-4112-8182-75C56F0F7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9D5DCB-2FB7-43A1-91E3-3942E8FD6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42B7-FBC1-4719-A81E-1D1FE915E1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7757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A2DEE-31F8-4B09-A80B-F6508B3C6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BC20A9-D26F-451F-BFBE-D5713CB10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56B9A-7CBA-4B93-9900-AD464C904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788C-BEFA-4414-8EC6-B7428C73CEFB}" type="datetimeFigureOut">
              <a:rPr lang="en-CA" smtClean="0"/>
              <a:t>2022-03-29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A7E9B-8112-4A98-8A42-4EF0544DD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A8029-EAB8-41E2-BD09-1C88884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42B7-FBC1-4719-A81E-1D1FE915E1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2527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83D425-F0BC-4149-BC9C-CD308707D1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34DFC-3592-42E9-9A71-A2D229B8C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B8A3B-2829-4779-870B-52061C427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788C-BEFA-4414-8EC6-B7428C73CEFB}" type="datetimeFigureOut">
              <a:rPr lang="en-CA" smtClean="0"/>
              <a:t>2022-03-29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4DBD0-3C5F-4396-8B2D-FCF970B8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7F306-885A-470F-87C9-A5210679E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42B7-FBC1-4719-A81E-1D1FE915E1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109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748D7A-266D-41B3-A989-0754115CE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D88B6-22D8-4958-8A88-6403544DD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7C9AA-68E5-41FA-A00F-D8319600A6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2788C-BEFA-4414-8EC6-B7428C73CEFB}" type="datetimeFigureOut">
              <a:rPr lang="en-CA" smtClean="0"/>
              <a:t>2022-03-29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50433-2DA1-4A09-AC20-D33E868FE9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FB379-89E5-4492-A928-6C8A56EF4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E42B7-FBC1-4719-A81E-1D1FE915E1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679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57114EFA-C7FC-4AE0-ABA4-7F21731D0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749" y="1"/>
            <a:ext cx="7388251" cy="27228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9F1A52-B0A7-4368-8FBC-E31FCBB8B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593145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06261C-37E3-44E8-85AE-E84E3470F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710" y="2544416"/>
            <a:ext cx="7180290" cy="431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502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Jannice Tran</dc:creator>
  <cp:lastModifiedBy>Jannice Tran</cp:lastModifiedBy>
  <cp:revision>1</cp:revision>
  <dcterms:created xsi:type="dcterms:W3CDTF">2022-03-29T23:27:24Z</dcterms:created>
  <dcterms:modified xsi:type="dcterms:W3CDTF">2022-03-30T00:04:08Z</dcterms:modified>
</cp:coreProperties>
</file>